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0" r:id="rId3"/>
    <p:sldId id="262" r:id="rId4"/>
    <p:sldId id="261" r:id="rId5"/>
    <p:sldId id="263" r:id="rId6"/>
    <p:sldId id="258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25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66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495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545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736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19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64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09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222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4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761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25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Zombie Pegasus Studios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Kaitlyn Childers, Junior, Software Engineering</a:t>
            </a:r>
          </a:p>
          <a:p>
            <a:r>
              <a:rPr lang="en-US" dirty="0">
                <a:solidFill>
                  <a:schemeClr val="bg1"/>
                </a:solidFill>
              </a:rPr>
              <a:t>Elijah Holt, Senior, Software Engineering</a:t>
            </a:r>
          </a:p>
          <a:p>
            <a:r>
              <a:rPr lang="en-US" dirty="0">
                <a:solidFill>
                  <a:schemeClr val="bg1"/>
                </a:solidFill>
              </a:rPr>
              <a:t>Jeromy Swann, Senior, Software Engineering</a:t>
            </a:r>
          </a:p>
        </p:txBody>
      </p:sp>
    </p:spTree>
    <p:extLst>
      <p:ext uri="{BB962C8B-B14F-4D97-AF65-F5344CB8AC3E}">
        <p14:creationId xmlns:p14="http://schemas.microsoft.com/office/powerpoint/2010/main" val="2109582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Technologies Used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4585570" cy="4351338"/>
          </a:xfrm>
          <a:solidFill>
            <a:schemeClr val="bg1">
              <a:alpha val="16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Backend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PHP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Curl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String functions</a:t>
            </a:r>
          </a:p>
          <a:p>
            <a:pPr lvl="3"/>
            <a:r>
              <a:rPr lang="en-US" dirty="0" err="1">
                <a:solidFill>
                  <a:schemeClr val="bg1"/>
                </a:solidFill>
              </a:rPr>
              <a:t>strtolower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pPr lvl="3"/>
            <a:r>
              <a:rPr lang="en-US" dirty="0">
                <a:solidFill>
                  <a:schemeClr val="bg1"/>
                </a:solidFill>
              </a:rPr>
              <a:t>explode()</a:t>
            </a:r>
          </a:p>
          <a:p>
            <a:pPr lvl="3"/>
            <a:r>
              <a:rPr lang="en-US" dirty="0" err="1">
                <a:solidFill>
                  <a:schemeClr val="bg1"/>
                </a:solidFill>
              </a:rPr>
              <a:t>strpos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pPr lvl="3"/>
            <a:r>
              <a:rPr lang="en-US" dirty="0" err="1">
                <a:solidFill>
                  <a:schemeClr val="bg1"/>
                </a:solidFill>
              </a:rPr>
              <a:t>substr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9101" y="2659063"/>
            <a:ext cx="5884699" cy="240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987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62002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2" y="5486400"/>
            <a:ext cx="12146795" cy="1371600"/>
          </a:xfrm>
          <a:prstGeom prst="rect">
            <a:avLst/>
          </a:prstGeom>
        </p:spPr>
      </p:pic>
      <p:sp>
        <p:nvSpPr>
          <p:cNvPr id="10" name="Arrow: Down 9"/>
          <p:cNvSpPr/>
          <p:nvPr/>
        </p:nvSpPr>
        <p:spPr>
          <a:xfrm>
            <a:off x="5531929" y="3772161"/>
            <a:ext cx="1128140" cy="1562100"/>
          </a:xfrm>
          <a:prstGeom prst="down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988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Technologies Used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81387" y="1690688"/>
            <a:ext cx="5229225" cy="4351338"/>
          </a:xfrm>
          <a:solidFill>
            <a:schemeClr val="bg1">
              <a:alpha val="16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iOS App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Multi-view application written in Swift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Receives JSON responses from PHP server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Uses </a:t>
            </a:r>
            <a:r>
              <a:rPr lang="en-US" dirty="0" err="1">
                <a:solidFill>
                  <a:schemeClr val="bg1"/>
                </a:solidFill>
              </a:rPr>
              <a:t>TableView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CollectionView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71961"/>
            <a:ext cx="2240651" cy="39887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6185" y="1871961"/>
            <a:ext cx="2237615" cy="398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77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Technologies Used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4800600" cy="4351338"/>
          </a:xfrm>
          <a:solidFill>
            <a:schemeClr val="bg1">
              <a:alpha val="16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Frontend Website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HTML/CSS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JavaScript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jQuery</a:t>
            </a:r>
          </a:p>
          <a:p>
            <a:r>
              <a:rPr lang="en-US" dirty="0">
                <a:solidFill>
                  <a:schemeClr val="bg1"/>
                </a:solidFill>
              </a:rPr>
              <a:t>Interconnectivity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JSON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XAMPP/Apache server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551" y="2414376"/>
            <a:ext cx="6392449" cy="317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207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Difficulties Overcome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solidFill>
            <a:schemeClr val="bg1">
              <a:alpha val="16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Jeromy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First time using JSON</a:t>
            </a:r>
          </a:p>
          <a:p>
            <a:r>
              <a:rPr lang="en-US" dirty="0">
                <a:solidFill>
                  <a:schemeClr val="bg1"/>
                </a:solidFill>
              </a:rPr>
              <a:t>Elijah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First time using PHP</a:t>
            </a:r>
          </a:p>
          <a:p>
            <a:r>
              <a:rPr lang="en-US" dirty="0">
                <a:solidFill>
                  <a:schemeClr val="bg1"/>
                </a:solidFill>
              </a:rPr>
              <a:t>Kaitlyn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First time writing an iOS app receiving JSON data</a:t>
            </a:r>
          </a:p>
          <a:p>
            <a:r>
              <a:rPr lang="en-US" dirty="0">
                <a:solidFill>
                  <a:schemeClr val="bg1"/>
                </a:solidFill>
              </a:rPr>
              <a:t>All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First time using a web API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7071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63598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</TotalTime>
  <Words>103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Zombie Pegasus Studios</vt:lpstr>
      <vt:lpstr>Technologies Used</vt:lpstr>
      <vt:lpstr>PowerPoint Presentation</vt:lpstr>
      <vt:lpstr>Technologies Used</vt:lpstr>
      <vt:lpstr>Technologies Used</vt:lpstr>
      <vt:lpstr>Difficulties Overcome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Zombie Pegasus Studios</dc:title>
  <dc:creator>Elijah Holt</dc:creator>
  <cp:lastModifiedBy>Elijah Holt</cp:lastModifiedBy>
  <cp:revision>15</cp:revision>
  <dcterms:created xsi:type="dcterms:W3CDTF">2017-02-05T02:54:42Z</dcterms:created>
  <dcterms:modified xsi:type="dcterms:W3CDTF">2017-02-05T08:38:06Z</dcterms:modified>
</cp:coreProperties>
</file>

<file path=docProps/thumbnail.jpeg>
</file>